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7"/>
    <p:restoredTop sz="97322"/>
  </p:normalViewPr>
  <p:slideViewPr>
    <p:cSldViewPr snapToGrid="0" snapToObjects="1">
      <p:cViewPr varScale="1">
        <p:scale>
          <a:sx n="81" d="100"/>
          <a:sy n="81" d="100"/>
        </p:scale>
        <p:origin x="1661" y="67"/>
      </p:cViewPr>
      <p:guideLst>
        <p:guide orient="horz" pos="2155"/>
        <p:guide pos="2878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normAutofit/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normAutofit/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 lang="ko-KR" altLang="en-US"/>
            </a:pPr>
            <a:fld id="{1A3D5110-9FE0-496F-B26A-071D02F2DE37}" type="datetime1">
              <a:rPr lang="en-US"/>
              <a:pPr lvl="0">
                <a:defRPr lang="ko-KR" altLang="en-US"/>
              </a:pPr>
              <a:t>6/21/2021</a:t>
            </a:fld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normAutofit/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normAutofit/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 lang="ko-KR" altLang="en-US"/>
            </a:pPr>
            <a:fld id="{6F29BFC4-634C-47D7-AF53-BABE3902A6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normAutofit/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normAutofit/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 lang="ko-KR" altLang="en-US"/>
            </a:pPr>
            <a:fld id="{1A3D5110-9FE0-496F-B26A-071D02F2DE37}" type="datetime1">
              <a:rPr lang="en-US"/>
              <a:pPr lvl="0">
                <a:defRPr lang="ko-KR" altLang="en-US"/>
              </a:pPr>
              <a:t>6/21/2021</a:t>
            </a:fld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normAutofit/>
          </a:bodyPr>
          <a:lstStyle/>
          <a:p>
            <a:pPr lvl="0">
              <a:defRPr lang="ko-KR" altLang="en-US"/>
            </a:pPr>
            <a:r>
              <a:rPr lang="en-GB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GB" altLang="ko-KR"/>
              <a:t>Second level</a:t>
            </a:r>
          </a:p>
          <a:p>
            <a:pPr lvl="2">
              <a:defRPr lang="ko-KR" altLang="en-US"/>
            </a:pPr>
            <a:r>
              <a:rPr lang="en-GB" altLang="ko-KR"/>
              <a:t>Third level</a:t>
            </a:r>
          </a:p>
          <a:p>
            <a:pPr lvl="3">
              <a:defRPr lang="ko-KR" altLang="en-US"/>
            </a:pPr>
            <a:r>
              <a:rPr lang="en-GB" altLang="ko-KR"/>
              <a:t>Fourth level</a:t>
            </a:r>
          </a:p>
          <a:p>
            <a:pPr lvl="4">
              <a:defRPr lang="ko-KR" altLang="en-US"/>
            </a:pPr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normAutofit/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normAutofit/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 lang="ko-KR" altLang="en-US"/>
            </a:pPr>
            <a:fld id="{379E618C-E705-4CD1-A19E-88052652622A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  <a:defRPr lang="ko-KR" altLang="en-US"/>
            </a:pPr>
            <a:endParaRPr lang="ko-KR" altLang="en-US" sz="120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/>
          </a:ln>
          <a:effectLst/>
        </p:spPr>
        <p:txBody>
          <a:bodyPr wrap="none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</p:spPr>
        <p:txBody>
          <a:bodyPr wrap="none" lIns="89999" tIns="46800" rIns="89999" bIns="4680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2400" b="1">
              <a:latin typeface="HY헤드라인M"/>
              <a:ea typeface="HY헤드라인M"/>
            </a:endParaRPr>
          </a:p>
          <a:p>
            <a:pPr lvl="0">
              <a:defRPr lang="ko-KR" altLang="en-US"/>
            </a:pPr>
            <a:endParaRPr lang="ko-KR" altLang="en-US" sz="2400" b="1">
              <a:latin typeface="HY헤드라인M"/>
              <a:ea typeface="HY헤드라인M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latin typeface="Times New Roman"/>
                <a:ea typeface="HY헤드라인M"/>
                <a:cs typeface="+mn-cs"/>
              </a:defRPr>
            </a:lvl1pPr>
          </a:lstStyle>
          <a:p>
            <a:pPr lvl="0">
              <a:defRPr lang="ko-KR" altLang="en-US"/>
            </a:pPr>
            <a:br>
              <a:rPr lang="en-US" altLang="ko-KR"/>
            </a:b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76598323"/>
              </p:ext>
            </p:extLst>
          </p:nvPr>
        </p:nvGraphicFramePr>
        <p:xfrm>
          <a:off x="101602" y="107950"/>
          <a:ext cx="8930015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9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프로젝트 명</a:t>
                      </a:r>
                      <a:endParaRPr lang="ko-KR" altLang="ko-KR" sz="9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9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캠핑장 예약 관리 프로그램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9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문서 명</a:t>
                      </a:r>
                      <a:endParaRPr lang="ko-KR" altLang="ko-KR" sz="9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9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Class </a:t>
                      </a:r>
                      <a:r>
                        <a:rPr lang="ko-KR" altLang="en-US" sz="9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설계서</a:t>
                      </a:r>
                      <a:endParaRPr lang="ko-KR" sz="9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sz="9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9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9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ko-KR" sz="9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ver.1.0.1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0" tIns="0" rIns="0" bIns="0" anchor="ctr" anchorCtr="0">
            <a:normAutofit/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/>
                <a:ea typeface="굴림"/>
              </a:defRPr>
            </a:lvl1pPr>
          </a:lstStyle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89999" tIns="46800" rIns="89999" bIns="46800" anchor="ctr" anchorCtr="0">
            <a:normAutofit/>
          </a:bodyPr>
          <a:lstStyle/>
          <a:p>
            <a:pPr marL="0" indent="0" algn="l" defTabSz="9144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400" b="0" i="0">
              <a:solidFill>
                <a:schemeClr val="tx1"/>
              </a:solidFill>
              <a:latin typeface="Arial"/>
              <a:ea typeface="HY울릉도M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</a:ln>
          <a:effectLst/>
        </p:spPr>
        <p:txBody>
          <a:bodyPr wrap="squar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0" tIns="0" rIns="0" bIns="0" anchor="ctr" anchorCtr="0">
            <a:normAutofit/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/>
                <a:ea typeface="굴림"/>
              </a:defRPr>
            </a:lvl1pPr>
          </a:lstStyle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07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lIns="0" tIns="0" rIns="0" bIns="0" anchor="ctr"/>
          <a:lstStyle/>
          <a:p>
            <a:pPr algn="ctr">
              <a:defRPr lang="ko-KR" altLang="en-US"/>
            </a:pPr>
            <a:fld id="{D01E96DD-36A3-4CEA-A458-2E238E551108}" type="slidenum">
              <a:rPr lang="ko-KR" altLang="en-US" sz="1200">
                <a:latin typeface="Times New Roman"/>
                <a:ea typeface="+mj-ea"/>
                <a:cs typeface="+mj-cs"/>
              </a:rPr>
              <a:pPr algn="ctr">
                <a:defRPr lang="ko-KR" altLang="en-US"/>
              </a:pPr>
              <a:t>‹#›</a:t>
            </a:fld>
            <a:endParaRPr lang="en-US" altLang="ko-KR" sz="1200">
              <a:latin typeface="Times New Roman"/>
              <a:ea typeface="+mj-ea"/>
              <a:cs typeface="+mj-cs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lIns="0" tIns="0" rIns="0" bIns="0" anchor="ctr"/>
          <a:lstStyle/>
          <a:p>
            <a:pPr algn="ctr">
              <a:defRPr lang="ko-KR" altLang="en-US"/>
            </a:pPr>
            <a:fld id="{798B6E51-586F-46BA-AEAC-6894BAAF723D}" type="slidenum">
              <a:rPr lang="ko-KR" altLang="en-US" sz="1200">
                <a:latin typeface="Times New Roman"/>
                <a:ea typeface="+mj-ea"/>
                <a:cs typeface="+mj-cs"/>
              </a:rPr>
              <a:pPr algn="ctr">
                <a:defRPr lang="ko-KR" altLang="en-US"/>
              </a:pPr>
              <a:t>‹#›</a:t>
            </a:fld>
            <a:endParaRPr lang="en-US" altLang="ko-KR" sz="1200">
              <a:latin typeface="Times New Roman"/>
              <a:ea typeface="+mj-ea"/>
              <a:cs typeface="+mj-cs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 rotWithShape="1">
          <a:blip r:embed="rId5"/>
          <a:srcRect/>
          <a:stretch>
            <a:fillRect/>
          </a:stretch>
        </p:blipFill>
        <p:spPr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0" tIns="0" rIns="0" bIns="0" anchor="ctr" anchorCtr="0">
            <a:normAutofit/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/>
                <a:ea typeface="굴림"/>
              </a:defRPr>
            </a:lvl1pPr>
          </a:lstStyle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ransition/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/>
          <a:ea typeface="HY울릉도B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/>
          <a:ea typeface="HY울릉도B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/>
          <a:ea typeface="HY울릉도B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/>
          <a:ea typeface="HY울릉도B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/>
          <a:ea typeface="HY울릉도B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/>
          <a:ea typeface="HY울릉도B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/>
          <a:ea typeface="HY울릉도B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/>
          <a:ea typeface="HY울릉도B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 lang="ko-KR" altLang="en-US"/>
            </a:pPr>
            <a:br>
              <a:rPr lang="en-US" altLang="ko-KR"/>
            </a:br>
            <a:r>
              <a:rPr lang="en-US" altLang="ko-KR"/>
              <a:t>Class </a:t>
            </a:r>
            <a:r>
              <a:rPr lang="ko-KR" altLang="en-US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8973" y="4372844"/>
            <a:ext cx="1743042" cy="3877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/>
              <a:t>SE_Project_8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19E444-2C70-459A-9903-94C234FFE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48" t="13574" r="29175" b="23746"/>
          <a:stretch/>
        </p:blipFill>
        <p:spPr>
          <a:xfrm>
            <a:off x="1510645" y="984155"/>
            <a:ext cx="6122709" cy="50701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B6A6F-8EAC-469B-9E48-817718410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0" t="24570" r="29794" b="12199"/>
          <a:stretch/>
        </p:blipFill>
        <p:spPr>
          <a:xfrm>
            <a:off x="1560136" y="850605"/>
            <a:ext cx="6023727" cy="51567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EA2F4-E986-4B5A-85E3-093DE80E2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6" t="23837" r="30206" b="14765"/>
          <a:stretch/>
        </p:blipFill>
        <p:spPr>
          <a:xfrm>
            <a:off x="1462153" y="959997"/>
            <a:ext cx="6033156" cy="50909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FF662-B9E0-4B00-8D5F-4B4A5C87B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20" y="827186"/>
            <a:ext cx="6572759" cy="55711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57129-17A6-4D39-A817-8BC0AB7A3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1" y="880340"/>
            <a:ext cx="7082797" cy="53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72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466F8-BDCA-4FDA-9FDE-62194C457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8" y="847450"/>
            <a:ext cx="6457504" cy="55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88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7085F8-53AE-4035-9083-1942226F8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67" y="841635"/>
            <a:ext cx="6263923" cy="53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956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F8067C-F14E-48D9-B451-965516F1E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57" y="883736"/>
            <a:ext cx="6406686" cy="53785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9E4899-606F-4DC4-8903-A43A0078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27" y="960968"/>
            <a:ext cx="6047746" cy="51799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C9C6A-061C-4F13-B0E8-6B597CE8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98" y="834143"/>
            <a:ext cx="7465204" cy="518971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변경 이력</a:t>
            </a:r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870670"/>
              </p:ext>
            </p:extLst>
          </p:nvPr>
        </p:nvGraphicFramePr>
        <p:xfrm>
          <a:off x="280988" y="1025525"/>
          <a:ext cx="858202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2021/05/31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ver1.0.0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초안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모두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2021/06/21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ver1.0.1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모두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E3E1A8-C563-418A-8FBF-DB5773E65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7" y="837429"/>
            <a:ext cx="7259106" cy="540834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7A3853-DC26-4C99-A85E-D081686EA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75" y="887043"/>
            <a:ext cx="7001849" cy="529225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DD8544-C7BE-4EF9-B311-9673AD2F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1" y="888967"/>
            <a:ext cx="7653797" cy="526837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4D5952-FBB2-48CF-96C3-75CF00A0E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8" y="849557"/>
            <a:ext cx="8380429" cy="527805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5A44BE-91BB-43C1-BB56-873825653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9" y="912562"/>
            <a:ext cx="6321281" cy="53939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42117-87B1-4AB5-84CC-7D4A8F183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20" y="925265"/>
            <a:ext cx="6051359" cy="518590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69B9E1-F73A-40F6-8D67-8ADB2EFA8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93" y="922303"/>
            <a:ext cx="6228414" cy="53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027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37" y="880416"/>
            <a:ext cx="3257213" cy="260780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300" b="1">
                <a:latin typeface="돋움"/>
                <a:ea typeface="돋움"/>
              </a:rPr>
              <a:t>전체 클래스 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AE47BE-A812-4A36-B8DC-E58AB7DA3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" t="6976" r="17010" b="13666"/>
          <a:stretch/>
        </p:blipFill>
        <p:spPr>
          <a:xfrm>
            <a:off x="236014" y="1216057"/>
            <a:ext cx="8671972" cy="478339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937" y="880416"/>
            <a:ext cx="3257213" cy="260780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300" b="1" dirty="0">
                <a:latin typeface="돋움"/>
                <a:ea typeface="돋움"/>
              </a:rPr>
              <a:t>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71F19-63BF-46DA-B599-89E6D9508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0" t="13208" r="28351" b="12565"/>
          <a:stretch/>
        </p:blipFill>
        <p:spPr>
          <a:xfrm>
            <a:off x="1381026" y="1010806"/>
            <a:ext cx="6381947" cy="53292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37" y="880416"/>
            <a:ext cx="2820628" cy="194240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300" b="1" dirty="0">
                <a:latin typeface="돋움"/>
                <a:ea typeface="돋움"/>
              </a:rPr>
              <a:t>로그인/회원가입</a:t>
            </a:r>
            <a:r>
              <a:rPr lang="en-US" altLang="ko-KR" sz="1300" b="1" dirty="0">
                <a:latin typeface="돋움"/>
                <a:ea typeface="돋움"/>
              </a:rPr>
              <a:t>/</a:t>
            </a:r>
            <a:r>
              <a:rPr lang="ko-KR" altLang="en-US" sz="1300" b="1" dirty="0">
                <a:latin typeface="돋움"/>
                <a:ea typeface="돋움"/>
              </a:rPr>
              <a:t>이용자 정보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B14E07-4B36-4BB5-801A-95E800BAF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0" t="12108" r="31135" b="14032"/>
          <a:stretch/>
        </p:blipFill>
        <p:spPr>
          <a:xfrm>
            <a:off x="1819772" y="1141196"/>
            <a:ext cx="5985132" cy="48925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937" y="880416"/>
            <a:ext cx="2238375" cy="260780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300" b="1" dirty="0">
                <a:latin typeface="돋움"/>
                <a:ea typeface="돋움"/>
              </a:rPr>
              <a:t>예약하기/예약관리</a:t>
            </a:r>
            <a:endParaRPr lang="en-US" altLang="ko-KR" sz="1300" b="1" dirty="0">
              <a:latin typeface="돋움"/>
              <a:ea typeface="돋움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96F7CC-873B-4E7A-9FA8-8E4C4AE7C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8" t="9358" r="16391" b="15498"/>
          <a:stretch/>
        </p:blipFill>
        <p:spPr>
          <a:xfrm>
            <a:off x="1695149" y="1257444"/>
            <a:ext cx="5753701" cy="46437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937" y="880416"/>
            <a:ext cx="2238375" cy="260780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300" b="1" dirty="0">
                <a:latin typeface="돋움"/>
                <a:ea typeface="돋움"/>
              </a:rPr>
              <a:t>캠핑장 정보 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26F0A-086F-4F19-818B-AEBCFFB0B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21" t="22005" r="9794" b="22829"/>
          <a:stretch/>
        </p:blipFill>
        <p:spPr>
          <a:xfrm>
            <a:off x="1672262" y="1461156"/>
            <a:ext cx="5571240" cy="437844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A67AFE-9D56-4AA8-9460-F93B8CFC4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16" t="9910" r="23918" b="23745"/>
          <a:stretch/>
        </p:blipFill>
        <p:spPr>
          <a:xfrm>
            <a:off x="712105" y="1010806"/>
            <a:ext cx="8148403" cy="5165888"/>
          </a:xfrm>
          <a:prstGeom prst="rect">
            <a:avLst/>
          </a:prstGeom>
        </p:spPr>
      </p:pic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1937" y="880416"/>
            <a:ext cx="2688653" cy="260780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300" b="1" dirty="0">
                <a:latin typeface="돋움"/>
                <a:ea typeface="돋움"/>
              </a:rPr>
              <a:t>게시글 작성</a:t>
            </a:r>
            <a:r>
              <a:rPr lang="en-US" altLang="ko-KR" sz="1300" b="1" dirty="0">
                <a:latin typeface="돋움"/>
                <a:ea typeface="돋움"/>
              </a:rPr>
              <a:t>/</a:t>
            </a:r>
            <a:r>
              <a:rPr lang="ko-KR" altLang="en-US" sz="1300" b="1" dirty="0">
                <a:latin typeface="돋움"/>
                <a:ea typeface="돋움"/>
              </a:rPr>
              <a:t>수정</a:t>
            </a:r>
            <a:r>
              <a:rPr lang="en-US" altLang="ko-KR" sz="1300" b="1" dirty="0">
                <a:latin typeface="돋움"/>
                <a:ea typeface="돋움"/>
              </a:rPr>
              <a:t>/</a:t>
            </a:r>
            <a:r>
              <a:rPr lang="ko-KR" altLang="en-US" sz="1300" b="1" dirty="0">
                <a:latin typeface="돋움"/>
                <a:ea typeface="돋움"/>
              </a:rPr>
              <a:t>삭제</a:t>
            </a:r>
            <a:endParaRPr lang="en-US" altLang="ko-KR" sz="1300" b="1" dirty="0">
              <a:latin typeface="돋움"/>
              <a:ea typeface="돋움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86B368-653F-4374-9D66-794D64D25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7" t="11374" r="32680" b="10916"/>
          <a:stretch/>
        </p:blipFill>
        <p:spPr>
          <a:xfrm>
            <a:off x="1668544" y="880416"/>
            <a:ext cx="5816338" cy="5180940"/>
          </a:xfrm>
          <a:prstGeom prst="rect">
            <a:avLst/>
          </a:prstGeom>
        </p:spPr>
      </p:pic>
      <p:sp>
        <p:nvSpPr>
          <p:cNvPr id="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/>
              <a:t>SE_Project_8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37" y="880416"/>
            <a:ext cx="2556677" cy="260780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300" b="1" dirty="0">
                <a:latin typeface="돋움"/>
                <a:ea typeface="돋움"/>
              </a:rPr>
              <a:t>게시글 열람/댓글 쓰기</a:t>
            </a:r>
            <a:r>
              <a:rPr lang="en-US" altLang="ko-KR" sz="1300" b="1" dirty="0">
                <a:latin typeface="돋움"/>
                <a:ea typeface="돋움"/>
              </a:rPr>
              <a:t>/</a:t>
            </a:r>
            <a:r>
              <a:rPr lang="ko-KR" altLang="en-US" sz="1300" b="1" dirty="0">
                <a:latin typeface="돋움"/>
                <a:ea typeface="돋움"/>
              </a:rPr>
              <a:t>감정표시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latin typeface="Arial"/>
            <a:ea typeface="HY울릉도M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179</Words>
  <Application>Microsoft Office PowerPoint</Application>
  <PresentationFormat>화면 슬라이드 쇼(4:3)</PresentationFormat>
  <Paragraphs>47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HY울릉도B</vt:lpstr>
      <vt:lpstr>HY헤드라인M</vt:lpstr>
      <vt:lpstr>굴림</vt:lpstr>
      <vt:lpstr>돋움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SMU SELab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배 두리</cp:lastModifiedBy>
  <cp:revision>532</cp:revision>
  <dcterms:created xsi:type="dcterms:W3CDTF">2011-02-22T01:37:12Z</dcterms:created>
  <dcterms:modified xsi:type="dcterms:W3CDTF">2021-06-21T13:36:51Z</dcterms:modified>
</cp:coreProperties>
</file>